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0" r:id="rId2"/>
    <p:sldMasterId id="2147483650" r:id="rId3"/>
    <p:sldMasterId id="2147483660" r:id="rId4"/>
    <p:sldMasterId id="2147483669" r:id="rId5"/>
    <p:sldMasterId id="2147483676" r:id="rId6"/>
  </p:sldMasterIdLst>
  <p:notesMasterIdLst>
    <p:notesMasterId r:id="rId8"/>
  </p:notesMasterIdLst>
  <p:sldIdLst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7C"/>
    <a:srgbClr val="A30C33"/>
    <a:srgbClr val="790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B32BD-2CA7-4C2E-A2AF-1D86625FFA0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6C4EB-DE73-41E0-AD04-9F317D671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495800" y="1752601"/>
            <a:ext cx="44958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800" y="2971800"/>
            <a:ext cx="44958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6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481328"/>
            <a:ext cx="7620000" cy="42367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143000" y="2148841"/>
            <a:ext cx="762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143000" y="1767841"/>
            <a:ext cx="762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1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1"/>
            <a:ext cx="7620000" cy="609599"/>
          </a:xfrm>
        </p:spPr>
        <p:txBody>
          <a:bodyPr anchor="t">
            <a:normAutofit/>
          </a:bodyPr>
          <a:lstStyle>
            <a:lvl1pPr algn="ctr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7200" y="1752600"/>
            <a:ext cx="40386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48200" y="1752600"/>
            <a:ext cx="40386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8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07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361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133600"/>
            <a:ext cx="7620000" cy="609599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56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481328"/>
            <a:ext cx="7620000" cy="4236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143000" y="2148841"/>
            <a:ext cx="7620000" cy="356616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49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143000" y="1767841"/>
            <a:ext cx="7620000" cy="356616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9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1"/>
            <a:ext cx="762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752600"/>
            <a:ext cx="4038600" cy="411480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48200" y="1752600"/>
            <a:ext cx="4038600" cy="411480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6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56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495800" y="1752601"/>
            <a:ext cx="44958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800" y="2971800"/>
            <a:ext cx="44958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69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55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828800" y="6096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tx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tx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133600"/>
            <a:ext cx="7620000" cy="609599"/>
          </a:xfrm>
        </p:spPr>
        <p:txBody>
          <a:bodyPr anchor="t">
            <a:noAutofit/>
          </a:bodyPr>
          <a:lstStyle>
            <a:lvl1pPr algn="ctr">
              <a:defRPr sz="40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481328"/>
            <a:ext cx="7620000" cy="42367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143000" y="2148841"/>
            <a:ext cx="762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2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14401"/>
            <a:ext cx="762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143000" y="1767841"/>
            <a:ext cx="762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1"/>
            <a:ext cx="7620000" cy="609599"/>
          </a:xfrm>
        </p:spPr>
        <p:txBody>
          <a:bodyPr anchor="t">
            <a:normAutofit/>
          </a:bodyPr>
          <a:lstStyle>
            <a:lvl1pPr algn="ctr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752600"/>
            <a:ext cx="40386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48200" y="1752600"/>
            <a:ext cx="40386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2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0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64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133600"/>
            <a:ext cx="7620000" cy="609599"/>
          </a:xfrm>
        </p:spPr>
        <p:txBody>
          <a:bodyPr anchor="t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5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4960" cy="690372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493F0E7-16B9-4054-8A62-0240149D4B5C}" type="datetimeFigureOut">
              <a:rPr lang="en-US" smtClean="0"/>
              <a:pPr/>
              <a:t>9/23/2015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4960" cy="6903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493F0E7-16B9-4054-8A62-0240149D4B5C}" type="datetimeFigureOut">
              <a:rPr lang="en-US" smtClean="0"/>
              <a:pPr/>
              <a:t>9/23/2015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3D5F-4AA8-E043-ABA6-5ED8B75A025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A92F-4BE2-9B4C-AE19-1C47AA9E53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4960" cy="690372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" y="6645275"/>
            <a:ext cx="609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0" name="Picture 9" descr="UAMS_Qualifier_CMYK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5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2" r:id="rId3"/>
    <p:sldLayoutId id="2147483654" r:id="rId4"/>
    <p:sldLayoutId id="2147483659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9BAC-2917-424A-ACDC-924CB93C1DC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E8EAE-1272-3C40-B6DE-1D055632DD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4960" cy="6903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5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6200" y="6645275"/>
            <a:ext cx="609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4960" cy="6903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5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6200" y="6645275"/>
            <a:ext cx="609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7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MS_Qualifier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24" y="6053328"/>
            <a:ext cx="1490472" cy="52922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6200" y="6569075"/>
            <a:ext cx="609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MS – 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AMS – 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UAMS – Gray</vt:lpstr>
      <vt:lpstr>UAMS – Red</vt:lpstr>
      <vt:lpstr>Custom Design</vt:lpstr>
      <vt:lpstr>1_Custom Design</vt:lpstr>
      <vt:lpstr>2_Custom Design</vt:lpstr>
      <vt:lpstr>3_Custom Design</vt:lpstr>
      <vt:lpstr>PowerPoint Presentation</vt:lpstr>
    </vt:vector>
  </TitlesOfParts>
  <Company>UAMS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Photography</dc:title>
  <dc:creator>sam</dc:creator>
  <cp:lastModifiedBy>Romano, Jean</cp:lastModifiedBy>
  <cp:revision>25</cp:revision>
  <cp:lastPrinted>2015-09-23T19:12:53Z</cp:lastPrinted>
  <dcterms:created xsi:type="dcterms:W3CDTF">2012-06-27T20:39:58Z</dcterms:created>
  <dcterms:modified xsi:type="dcterms:W3CDTF">2015-09-23T19:59:27Z</dcterms:modified>
</cp:coreProperties>
</file>