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9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8" r:id="rId2"/>
    <p:sldMasterId id="2147483648" r:id="rId3"/>
    <p:sldMasterId id="2147483698" r:id="rId4"/>
    <p:sldMasterId id="2147483697" r:id="rId5"/>
    <p:sldMasterId id="2147483706" r:id="rId6"/>
    <p:sldMasterId id="2147483678" r:id="rId7"/>
    <p:sldMasterId id="2147483680" r:id="rId8"/>
    <p:sldMasterId id="2147483650" r:id="rId9"/>
    <p:sldMasterId id="2147483660" r:id="rId10"/>
    <p:sldMasterId id="2147483676" r:id="rId11"/>
  </p:sldMasterIdLst>
  <p:notesMasterIdLst>
    <p:notesMasterId r:id="rId23"/>
  </p:notesMasterIdLst>
  <p:handoutMasterIdLst>
    <p:handoutMasterId r:id="rId24"/>
  </p:handoutMasterIdLst>
  <p:sldIdLst>
    <p:sldId id="262" r:id="rId12"/>
    <p:sldId id="278" r:id="rId13"/>
    <p:sldId id="263" r:id="rId14"/>
    <p:sldId id="267" r:id="rId15"/>
    <p:sldId id="264" r:id="rId16"/>
    <p:sldId id="277" r:id="rId17"/>
    <p:sldId id="272" r:id="rId18"/>
    <p:sldId id="273" r:id="rId19"/>
    <p:sldId id="276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51E36"/>
    <a:srgbClr val="9A9899"/>
    <a:srgbClr val="A20C32"/>
    <a:srgbClr val="80807C"/>
    <a:srgbClr val="A30C33"/>
    <a:srgbClr val="790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93"/>
  </p:normalViewPr>
  <p:slideViewPr>
    <p:cSldViewPr showGuides="1">
      <p:cViewPr varScale="1">
        <p:scale>
          <a:sx n="44" d="100"/>
          <a:sy n="44" d="100"/>
        </p:scale>
        <p:origin x="151" y="3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240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01287-0087-409F-9B0D-FEBF44B0E16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4E424-8190-4607-9749-6AE3DC9C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44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B32BD-2CA7-4C2E-A2AF-1D86625FFA06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6C4EB-DE73-41E0-AD04-9F317D671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6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038600" y="533400"/>
            <a:ext cx="6553200" cy="381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11706" y="1142998"/>
            <a:ext cx="6427694" cy="762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3886200" y="1752600"/>
            <a:ext cx="7112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7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6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914400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92306" y="1523999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1192306" y="2191512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63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50894" y="871729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25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70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23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038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649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55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77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1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973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988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5076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361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8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438400" y="6096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679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752600" y="533400"/>
            <a:ext cx="6553200" cy="381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5706" y="1142998"/>
            <a:ext cx="6427694" cy="762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1600200" y="1752600"/>
            <a:ext cx="7112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6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99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8400" y="381000"/>
            <a:ext cx="87630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rgbClr val="A30C3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52468" y="1066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919" y="2939268"/>
            <a:ext cx="6549682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13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4834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319528"/>
            <a:ext cx="10160000" cy="4236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914400" y="2743200"/>
            <a:ext cx="10160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70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4834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319528"/>
            <a:ext cx="10160000" cy="4236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914400" y="2743200"/>
            <a:ext cx="10160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1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6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7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0134600" y="6521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DATE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06" y="5714034"/>
            <a:ext cx="1377094" cy="6798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6387"/>
            <a:ext cx="4122581" cy="685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A20C3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89BAC-2917-424A-ACDC-924CB93C1DC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E8EAE-1272-3C40-B6DE-1D055632DD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668617"/>
            <a:ext cx="1393103" cy="68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3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01600" y="65690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783847"/>
            <a:ext cx="1529494" cy="7550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0134600" y="6521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DATE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06" y="5714034"/>
            <a:ext cx="1377094" cy="679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4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A20C3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303" y="1904309"/>
            <a:ext cx="9116697" cy="495369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2057400"/>
          </a:xfrm>
          <a:prstGeom prst="rect">
            <a:avLst/>
          </a:prstGeom>
          <a:solidFill>
            <a:srgbClr val="9A9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238" y="0"/>
            <a:ext cx="543743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783847"/>
            <a:ext cx="1529494" cy="7550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0134600" y="6521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Parallelogram 2"/>
          <p:cNvSpPr/>
          <p:nvPr userDrawn="1"/>
        </p:nvSpPr>
        <p:spPr>
          <a:xfrm>
            <a:off x="8686800" y="-11137"/>
            <a:ext cx="5562600" cy="6869137"/>
          </a:xfrm>
          <a:prstGeom prst="parallelogram">
            <a:avLst/>
          </a:prstGeom>
          <a:blipFill dpi="0" rotWithShape="1">
            <a:blip r:embed="rId4">
              <a:alphaModFix amt="8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8" y="459267"/>
            <a:ext cx="1529494" cy="755066"/>
          </a:xfrm>
          <a:prstGeom prst="rect">
            <a:avLst/>
          </a:prstGeom>
        </p:spPr>
      </p:pic>
      <p:sp>
        <p:nvSpPr>
          <p:cNvPr id="4" name="Parallelogram 3"/>
          <p:cNvSpPr/>
          <p:nvPr userDrawn="1"/>
        </p:nvSpPr>
        <p:spPr>
          <a:xfrm rot="466724">
            <a:off x="8950580" y="-96609"/>
            <a:ext cx="706437" cy="7105144"/>
          </a:xfrm>
          <a:prstGeom prst="parallelogram">
            <a:avLst>
              <a:gd name="adj" fmla="val 677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8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A20C3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0134600" y="6521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DATE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8" y="459267"/>
            <a:ext cx="1063282" cy="524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625788"/>
            <a:ext cx="141294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3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A20C3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0134600" y="6521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DATE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6019800"/>
            <a:ext cx="1171024" cy="578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625788"/>
            <a:ext cx="141294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A20C3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0211" cy="690372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10/5/2020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5740871"/>
            <a:ext cx="1316903" cy="65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6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10/5/2020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668617"/>
            <a:ext cx="1393103" cy="68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4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43D5F-4AA8-E043-ABA6-5ED8B75A025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A92F-4BE2-9B4C-AE19-1C47AA9E53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1397"/>
            <a:ext cx="12270211" cy="690372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783847"/>
            <a:ext cx="1529494" cy="75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5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  <p:sldLayoutId id="2147483652" r:id="rId3"/>
    <p:sldLayoutId id="2147483654" r:id="rId4"/>
    <p:sldLayoutId id="2147483659" r:id="rId5"/>
    <p:sldLayoutId id="2147483657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27432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A51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Title</a:t>
            </a:r>
            <a:endParaRPr lang="en-US" sz="4400" dirty="0">
              <a:solidFill>
                <a:srgbClr val="A51E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08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83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7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27432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A51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Title</a:t>
            </a:r>
            <a:endParaRPr lang="en-US" sz="4400" dirty="0">
              <a:solidFill>
                <a:srgbClr val="A51E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3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381000"/>
            <a:ext cx="9225142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2468" y="1066800"/>
            <a:ext cx="9358532" cy="1066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600" y="1282582"/>
            <a:ext cx="10160000" cy="609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600" y="1953768"/>
            <a:ext cx="10160000" cy="42367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1117600" y="2377440"/>
            <a:ext cx="10160000" cy="35661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85800"/>
            <a:ext cx="10160000" cy="609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356986"/>
            <a:ext cx="10160000" cy="42367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914400" y="1780658"/>
            <a:ext cx="10160000" cy="35661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7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85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17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0846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_Triangles with Phot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Title_Si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itle Slide_Triangles with Phot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UA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 Slide_Med Center 2">
  <a:themeElements>
    <a:clrScheme name="Custom">
      <a:dk1>
        <a:srgbClr val="000000"/>
      </a:dk1>
      <a:lt1>
        <a:srgbClr val="FFFFFF"/>
      </a:lt1>
      <a:dk2>
        <a:srgbClr val="C00000"/>
      </a:dk2>
      <a:lt2>
        <a:srgbClr val="7F7F7F"/>
      </a:lt2>
      <a:accent1>
        <a:srgbClr val="C00000"/>
      </a:accent1>
      <a:accent2>
        <a:srgbClr val="39607A"/>
      </a:accent2>
      <a:accent3>
        <a:srgbClr val="FDB813"/>
      </a:accent3>
      <a:accent4>
        <a:srgbClr val="FEE2A0"/>
      </a:accent4>
      <a:accent5>
        <a:srgbClr val="4298B5"/>
      </a:accent5>
      <a:accent6>
        <a:srgbClr val="1B365D"/>
      </a:accent6>
      <a:hlink>
        <a:srgbClr val="650038"/>
      </a:hlink>
      <a:folHlink>
        <a:srgbClr val="4298B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nterior Page_Window B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Interior Page_Window B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UAMS – 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UAMS – 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8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Calibri</vt:lpstr>
      <vt:lpstr>Title Slide_Triangles with Photos</vt:lpstr>
      <vt:lpstr>1_Title Slide_Triangles with Photos</vt:lpstr>
      <vt:lpstr>UAMS</vt:lpstr>
      <vt:lpstr>Title Slide_Med Center 2</vt:lpstr>
      <vt:lpstr>Interior Page_Window BG</vt:lpstr>
      <vt:lpstr>1_Interior Page_Window BG</vt:lpstr>
      <vt:lpstr>UAMS – Gray</vt:lpstr>
      <vt:lpstr>UAMS – Red</vt:lpstr>
      <vt:lpstr>Custom Design</vt:lpstr>
      <vt:lpstr>1_Custom Design</vt:lpstr>
      <vt:lpstr>Title_Simple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UAMS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Photography</dc:title>
  <dc:creator>sam</dc:creator>
  <cp:lastModifiedBy>Romano, Jean</cp:lastModifiedBy>
  <cp:revision>99</cp:revision>
  <cp:lastPrinted>2015-09-23T19:12:53Z</cp:lastPrinted>
  <dcterms:created xsi:type="dcterms:W3CDTF">2012-06-27T20:39:58Z</dcterms:created>
  <dcterms:modified xsi:type="dcterms:W3CDTF">2020-10-05T15:22:26Z</dcterms:modified>
</cp:coreProperties>
</file>